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</p:sldIdLst>
  <p:sldSz cy="5143500" cx="9144000"/>
  <p:notesSz cx="6858000" cy="9144000"/>
  <p:embeddedFontLst>
    <p:embeddedFont>
      <p:font typeface="Roboto Slab"/>
      <p:regular r:id="rId10"/>
      <p:bold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Roboto Medium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2" roundtripDataSignature="AMtx7mjGnTNxkVqHqNmmxLuJWaijCFSI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schemas.openxmlformats.org/officeDocument/2006/relationships/font" Target="fonts/HelveticaNeueLight-regular.fntdata"/><Relationship Id="rId27" Type="http://schemas.openxmlformats.org/officeDocument/2006/relationships/font" Target="fonts/HelveticaNeue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font" Target="fonts/RobotoSlab-bold.fntdata"/><Relationship Id="rId10" Type="http://schemas.openxmlformats.org/officeDocument/2006/relationships/font" Target="fonts/RobotoSlab-regular.fntdata"/><Relationship Id="rId32" Type="http://customschemas.google.com/relationships/presentationmetadata" Target="meta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RobotoMedium-bold.fntdata"/><Relationship Id="rId16" Type="http://schemas.openxmlformats.org/officeDocument/2006/relationships/font" Target="fonts/RobotoMedium-regular.fntdata"/><Relationship Id="rId19" Type="http://schemas.openxmlformats.org/officeDocument/2006/relationships/font" Target="fonts/RobotoMedium-boldItalic.fntdata"/><Relationship Id="rId18" Type="http://schemas.openxmlformats.org/officeDocument/2006/relationships/font" Target="fonts/Roboto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779f03b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779f03b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7.jpg"/><Relationship Id="rId6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Code pipeline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779f03ba0_0_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CODE PIPELINE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779f03ba0_0_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779f03ba0_0_4"/>
          <p:cNvSpPr txBox="1"/>
          <p:nvPr/>
        </p:nvSpPr>
        <p:spPr>
          <a:xfrm>
            <a:off x="707225" y="1521625"/>
            <a:ext cx="39429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 it’s time to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ensemble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all the code pieces to produce the final code: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779f03ba0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503" y="909400"/>
            <a:ext cx="3415198" cy="383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